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256" r:id="rId2"/>
    <p:sldId id="257" r:id="rId3"/>
    <p:sldId id="329" r:id="rId4"/>
    <p:sldId id="271" r:id="rId5"/>
    <p:sldId id="258" r:id="rId6"/>
    <p:sldId id="317" r:id="rId7"/>
    <p:sldId id="326" r:id="rId8"/>
    <p:sldId id="327" r:id="rId9"/>
    <p:sldId id="330" r:id="rId10"/>
    <p:sldId id="334" r:id="rId11"/>
    <p:sldId id="333" r:id="rId12"/>
    <p:sldId id="332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89474" autoAdjust="0"/>
  </p:normalViewPr>
  <p:slideViewPr>
    <p:cSldViewPr snapToGrid="0">
      <p:cViewPr varScale="1">
        <p:scale>
          <a:sx n="116" d="100"/>
          <a:sy n="116" d="100"/>
        </p:scale>
        <p:origin x="35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034C2C-40CB-42C9-9122-CF1685957C99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E4FCA3-F11F-4182-B803-64B2784B52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5132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4FCA3-F11F-4182-B803-64B2784B528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69549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8A3FB1-CA4E-4325-BBC7-1857D86062D6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4500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4D7CE-91C1-4A02-9459-E0DFAED466E9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E96E5-0A52-4E78-B555-0ABC240B5A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6490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4D7CE-91C1-4A02-9459-E0DFAED466E9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E96E5-0A52-4E78-B555-0ABC240B5A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0574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4D7CE-91C1-4A02-9459-E0DFAED466E9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E96E5-0A52-4E78-B555-0ABC240B5A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045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4D7CE-91C1-4A02-9459-E0DFAED466E9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E96E5-0A52-4E78-B555-0ABC240B5A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413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4D7CE-91C1-4A02-9459-E0DFAED466E9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E96E5-0A52-4E78-B555-0ABC240B5A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142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4D7CE-91C1-4A02-9459-E0DFAED466E9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E96E5-0A52-4E78-B555-0ABC240B5A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964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4D7CE-91C1-4A02-9459-E0DFAED466E9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E96E5-0A52-4E78-B555-0ABC240B5A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043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4D7CE-91C1-4A02-9459-E0DFAED466E9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E96E5-0A52-4E78-B555-0ABC240B5A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198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4D7CE-91C1-4A02-9459-E0DFAED466E9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E96E5-0A52-4E78-B555-0ABC240B5A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2686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4D7CE-91C1-4A02-9459-E0DFAED466E9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E96E5-0A52-4E78-B555-0ABC240B5A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578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4D7CE-91C1-4A02-9459-E0DFAED466E9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E96E5-0A52-4E78-B555-0ABC240B5A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570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67000">
              <a:schemeClr val="accent2">
                <a:lumMod val="45000"/>
                <a:lumOff val="55000"/>
              </a:schemeClr>
            </a:gs>
            <a:gs pos="25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F4D7CE-91C1-4A02-9459-E0DFAED466E9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8E96E5-0A52-4E78-B555-0ABC240B5A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068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5658906" y="344876"/>
            <a:ext cx="6392007" cy="418852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48102"/>
            <a:ext cx="12192000" cy="9174480"/>
          </a:xfrm>
          <a:prstGeom prst="rect">
            <a:avLst/>
          </a:prstGeom>
        </p:spPr>
      </p:pic>
      <p:sp>
        <p:nvSpPr>
          <p:cNvPr id="4" name="Подзаголовок 2"/>
          <p:cNvSpPr txBox="1">
            <a:spLocks/>
          </p:cNvSpPr>
          <p:nvPr/>
        </p:nvSpPr>
        <p:spPr>
          <a:xfrm>
            <a:off x="5517820" y="4653070"/>
            <a:ext cx="6674180" cy="14415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>
              <a:spcBef>
                <a:spcPts val="1000"/>
              </a:spcBef>
            </a:pP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84094" y="-2148102"/>
            <a:ext cx="4806632" cy="920439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9538" y="2341775"/>
            <a:ext cx="4615743" cy="4383251"/>
          </a:xfrm>
          <a:noFill/>
        </p:spPr>
        <p:txBody>
          <a:bodyPr>
            <a:noAutofit/>
          </a:bodyPr>
          <a:lstStyle/>
          <a:p>
            <a:pPr algn="l"/>
            <a:r>
              <a:rPr lang="ru-RU" sz="3600" b="1" dirty="0" smtClean="0">
                <a:ln w="6600">
                  <a:noFill/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 </a:t>
            </a:r>
            <a:br>
              <a:rPr lang="ru-RU" sz="3600" b="1" dirty="0" smtClean="0">
                <a:ln w="6600">
                  <a:noFill/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 smtClean="0">
                <a:ln w="6600">
                  <a:noFill/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юнармейской </a:t>
            </a:r>
            <a:br>
              <a:rPr lang="ru-RU" sz="3600" b="1" dirty="0" smtClean="0">
                <a:ln w="6600">
                  <a:noFill/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 smtClean="0">
                <a:ln w="6600">
                  <a:noFill/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подготовки</a:t>
            </a:r>
            <a:r>
              <a:rPr lang="en-US" sz="3600" b="1" dirty="0" smtClean="0">
                <a:ln w="6600">
                  <a:noFill/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b="1" dirty="0" smtClean="0">
                <a:ln w="6600">
                  <a:noFill/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 smtClean="0">
                <a:ln w="6600">
                  <a:noFill/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 «ЮНАРМИИ» </a:t>
            </a:r>
            <a:br>
              <a:rPr lang="ru-RU" sz="3600" b="1" dirty="0" smtClean="0">
                <a:ln w="6600">
                  <a:noFill/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 smtClean="0">
                <a:ln w="6600">
                  <a:noFill/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Зеленодольского муниципального</a:t>
            </a:r>
            <a:br>
              <a:rPr lang="ru-RU" sz="3600" b="1" dirty="0" smtClean="0">
                <a:ln w="6600">
                  <a:noFill/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 smtClean="0">
                <a:ln w="6600">
                  <a:noFill/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района</a:t>
            </a:r>
            <a:br>
              <a:rPr lang="ru-RU" sz="3600" b="1" dirty="0" smtClean="0">
                <a:ln w="6600">
                  <a:noFill/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 smtClean="0">
                <a:ln w="6600">
                  <a:noFill/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</a:t>
            </a:r>
            <a:br>
              <a:rPr lang="ru-RU" sz="3600" b="1" dirty="0" smtClean="0">
                <a:ln w="6600">
                  <a:noFill/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 smtClean="0">
                <a:ln w="6600">
                  <a:noFill/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Татарстан</a:t>
            </a:r>
            <a:endParaRPr lang="ru-RU" sz="3600" b="1" dirty="0">
              <a:ln w="6600">
                <a:noFill/>
                <a:prstDash val="solid"/>
              </a:ln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34" r="22168"/>
          <a:stretch/>
        </p:blipFill>
        <p:spPr>
          <a:xfrm>
            <a:off x="660220" y="0"/>
            <a:ext cx="1513650" cy="1587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315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n w="6600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мероприятий</a:t>
            </a:r>
            <a:br>
              <a:rPr lang="ru-RU" b="1" dirty="0">
                <a:ln w="6600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070" y="3604997"/>
            <a:ext cx="3814669" cy="286994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224" y="1027906"/>
            <a:ext cx="3539696" cy="27017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496" y="2141751"/>
            <a:ext cx="3722970" cy="279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2876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04"/>
          <p:cNvSpPr/>
          <p:nvPr/>
        </p:nvSpPr>
        <p:spPr>
          <a:xfrm>
            <a:off x="1" y="1463200"/>
            <a:ext cx="12191999" cy="4676335"/>
          </a:xfrm>
          <a:prstGeom prst="rect">
            <a:avLst/>
          </a:prstGeom>
          <a:solidFill>
            <a:srgbClr val="00206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/>
          <p:cNvSpPr/>
          <p:nvPr/>
        </p:nvSpPr>
        <p:spPr>
          <a:xfrm>
            <a:off x="336570" y="432012"/>
            <a:ext cx="8438272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sz="3200" b="1" dirty="0">
                <a:ln w="6600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Экскурсионно-просветительская работа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6570" y="1463201"/>
            <a:ext cx="6599131" cy="4676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7258136" y="3570559"/>
            <a:ext cx="482638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/>
            <a:r>
              <a:rPr lang="ru-RU" sz="2800" b="1" dirty="0" smtClean="0">
                <a:ln w="6600">
                  <a:noFill/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Посещаемость </a:t>
            </a:r>
          </a:p>
          <a:p>
            <a:pPr marL="0" lvl="2"/>
            <a:r>
              <a:rPr lang="ru-RU" sz="2800" b="1" dirty="0" smtClean="0">
                <a:ln w="6600">
                  <a:noFill/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Музея </a:t>
            </a:r>
            <a:r>
              <a:rPr lang="ru-RU" sz="2800" b="1" dirty="0">
                <a:ln w="6600">
                  <a:noFill/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воинов-интернационалистов </a:t>
            </a:r>
            <a:endParaRPr lang="ru-RU" sz="2800" b="1" dirty="0" smtClean="0">
              <a:ln w="6600">
                <a:noFill/>
                <a:prstDash val="solid"/>
              </a:ln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lvl="2"/>
            <a:r>
              <a:rPr lang="ru-RU" sz="2800" b="1" dirty="0" smtClean="0">
                <a:ln w="6600">
                  <a:noFill/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при </a:t>
            </a:r>
            <a:r>
              <a:rPr lang="ru-RU" sz="2800" b="1" dirty="0">
                <a:ln w="6600">
                  <a:noFill/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Доме «Юнармии» </a:t>
            </a:r>
            <a:endParaRPr lang="ru-RU" sz="2800" b="1" dirty="0" smtClean="0">
              <a:ln w="6600">
                <a:noFill/>
                <a:prstDash val="solid"/>
              </a:ln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lvl="2"/>
            <a:r>
              <a:rPr lang="ru-RU" sz="2800" b="1" dirty="0" smtClean="0">
                <a:ln w="6600">
                  <a:noFill/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в 2023-2024 </a:t>
            </a:r>
            <a:r>
              <a:rPr lang="ru-RU" sz="2800" b="1" dirty="0">
                <a:ln w="6600">
                  <a:noFill/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учебном </a:t>
            </a:r>
            <a:r>
              <a:rPr lang="ru-RU" sz="2800" b="1" dirty="0" smtClean="0">
                <a:ln w="6600">
                  <a:noFill/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году</a:t>
            </a:r>
            <a:endParaRPr lang="ru-RU" sz="2800" b="1" dirty="0">
              <a:ln w="6600">
                <a:noFill/>
                <a:prstDash val="solid"/>
              </a:ln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798352" y="1656308"/>
            <a:ext cx="3178691" cy="18271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2" algn="r">
              <a:lnSpc>
                <a:spcPct val="90000"/>
              </a:lnSpc>
              <a:spcBef>
                <a:spcPts val="1000"/>
              </a:spcBef>
            </a:pPr>
            <a:r>
              <a:rPr lang="ru-RU" sz="5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1700 </a:t>
            </a:r>
            <a:endParaRPr lang="ru-RU" sz="5800" b="1" dirty="0" smtClean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2" algn="r">
              <a:lnSpc>
                <a:spcPct val="90000"/>
              </a:lnSpc>
              <a:spcBef>
                <a:spcPts val="1000"/>
              </a:spcBef>
            </a:pPr>
            <a:r>
              <a:rPr lang="ru-RU" sz="58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человек</a:t>
            </a:r>
            <a:endParaRPr lang="ru-RU" sz="58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4491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829" y="301783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ln w="6600">
                  <a:noFill/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1773" y="4343401"/>
            <a:ext cx="1987422" cy="231865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7577" y="4343401"/>
            <a:ext cx="1924438" cy="22451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458" y="239215"/>
            <a:ext cx="3660538" cy="2441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935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04"/>
          <p:cNvSpPr/>
          <p:nvPr/>
        </p:nvSpPr>
        <p:spPr>
          <a:xfrm>
            <a:off x="0" y="2351314"/>
            <a:ext cx="12192000" cy="4594757"/>
          </a:xfrm>
          <a:prstGeom prst="rect">
            <a:avLst/>
          </a:prstGeom>
          <a:solidFill>
            <a:srgbClr val="00206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382" y="3987624"/>
            <a:ext cx="3649701" cy="2340236"/>
          </a:xfrm>
        </p:spPr>
        <p:txBody>
          <a:bodyPr>
            <a:noAutofit/>
          </a:bodyPr>
          <a:lstStyle/>
          <a:p>
            <a:pPr marL="0" lvl="2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b="1" dirty="0" smtClean="0">
                <a:ln w="6600">
                  <a:noFill/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Руководитель</a:t>
            </a:r>
          </a:p>
          <a:p>
            <a:pPr marL="0" lvl="2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900" b="1" dirty="0">
              <a:ln w="6600">
                <a:noFill/>
                <a:prstDash val="solid"/>
              </a:ln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lvl="2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dirty="0">
                <a:ln w="6600">
                  <a:noFill/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Дома «ЮНАРМИИ» Зеленодольского муниципального района Республики Татарстан</a:t>
            </a:r>
          </a:p>
          <a:p>
            <a:pPr marL="0" lvl="2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1000" b="1" dirty="0" smtClean="0">
              <a:ln w="6600">
                <a:noFill/>
                <a:prstDash val="solid"/>
              </a:ln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lvl="2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b="1" dirty="0" smtClean="0">
                <a:ln w="6600">
                  <a:noFill/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Фесенко </a:t>
            </a:r>
            <a:r>
              <a:rPr lang="ru-RU" sz="2200" b="1" dirty="0">
                <a:ln w="6600">
                  <a:noFill/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Ирина Владимировна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3635847" y="3987624"/>
            <a:ext cx="4317194" cy="22698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b="1" dirty="0">
                <a:ln w="6600">
                  <a:noFill/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Начальник </a:t>
            </a:r>
            <a:r>
              <a:rPr lang="ru-RU" sz="2200" b="1" dirty="0" smtClean="0">
                <a:ln w="6600">
                  <a:noFill/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Штаба</a:t>
            </a:r>
          </a:p>
          <a:p>
            <a:pPr marL="0" lvl="2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1000" b="1" dirty="0">
              <a:ln w="6600">
                <a:noFill/>
                <a:prstDash val="solid"/>
              </a:ln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lvl="2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dirty="0">
                <a:ln w="6600">
                  <a:noFill/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ВВПОД </a:t>
            </a:r>
            <a:r>
              <a:rPr lang="ru-RU" sz="2200" dirty="0" err="1">
                <a:ln w="6600">
                  <a:noFill/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ВВПОД</a:t>
            </a:r>
            <a:r>
              <a:rPr lang="ru-RU" sz="2200" dirty="0">
                <a:ln w="6600">
                  <a:noFill/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«ЮНАРМИЯ» Зеленодольского муниципального района Республики </a:t>
            </a:r>
            <a:r>
              <a:rPr lang="ru-RU" sz="2200" dirty="0" smtClean="0">
                <a:ln w="6600">
                  <a:noFill/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Татарстан</a:t>
            </a:r>
          </a:p>
          <a:p>
            <a:pPr marL="0" lvl="2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1000" dirty="0">
              <a:ln w="6600">
                <a:noFill/>
                <a:prstDash val="solid"/>
              </a:ln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lvl="2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b="1" dirty="0" err="1" smtClean="0">
                <a:ln w="6600">
                  <a:noFill/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Куванов</a:t>
            </a:r>
            <a:r>
              <a:rPr lang="ru-RU" sz="2200" b="1" dirty="0" smtClean="0">
                <a:ln w="6600">
                  <a:noFill/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Сергей Александрович</a:t>
            </a:r>
            <a:endParaRPr lang="ru-RU" sz="2200" b="1" dirty="0">
              <a:ln w="6600">
                <a:noFill/>
                <a:prstDash val="solid"/>
              </a:ln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7704274" y="3960979"/>
            <a:ext cx="4261589" cy="28569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b="1" dirty="0">
                <a:ln w="6600">
                  <a:noFill/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Заместитель </a:t>
            </a:r>
            <a:endParaRPr lang="ru-RU" sz="2200" b="1" dirty="0" smtClean="0">
              <a:ln w="6600">
                <a:noFill/>
                <a:prstDash val="solid"/>
              </a:ln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lvl="2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b="1" dirty="0" smtClean="0">
                <a:ln w="6600">
                  <a:noFill/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руководителя</a:t>
            </a:r>
          </a:p>
          <a:p>
            <a:pPr marL="0" lvl="2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1000" b="1" dirty="0">
              <a:ln w="6600">
                <a:noFill/>
                <a:prstDash val="solid"/>
              </a:ln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lvl="2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b="1" dirty="0">
                <a:ln w="6600">
                  <a:noFill/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ru-RU" sz="2200" dirty="0">
                <a:ln w="6600">
                  <a:noFill/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Дома «ЮНАРМИИ» Зеленодольского муниципального района Республики Татарстан</a:t>
            </a:r>
          </a:p>
          <a:p>
            <a:pPr marL="0" lvl="2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b="1" dirty="0">
                <a:ln w="6600">
                  <a:noFill/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Семенов Ярослав Евгеньевич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32" b="9434"/>
          <a:stretch/>
        </p:blipFill>
        <p:spPr>
          <a:xfrm>
            <a:off x="8720164" y="1016084"/>
            <a:ext cx="2229811" cy="2752437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7" r="24871"/>
          <a:stretch/>
        </p:blipFill>
        <p:spPr>
          <a:xfrm>
            <a:off x="716539" y="1016084"/>
            <a:ext cx="2345389" cy="2713548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10" name="Прямоугольник 9"/>
          <p:cNvSpPr/>
          <p:nvPr/>
        </p:nvSpPr>
        <p:spPr>
          <a:xfrm>
            <a:off x="716539" y="226790"/>
            <a:ext cx="46762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n w="6600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Руководство штаба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647" y="1016084"/>
            <a:ext cx="2064328" cy="2752437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923516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Rectangle 304"/>
          <p:cNvSpPr/>
          <p:nvPr/>
        </p:nvSpPr>
        <p:spPr>
          <a:xfrm>
            <a:off x="0" y="4359174"/>
            <a:ext cx="12192000" cy="2586897"/>
          </a:xfrm>
          <a:prstGeom prst="rect">
            <a:avLst/>
          </a:prstGeom>
          <a:solidFill>
            <a:srgbClr val="00206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5" name="TextBox 324"/>
          <p:cNvSpPr txBox="1"/>
          <p:nvPr/>
        </p:nvSpPr>
        <p:spPr>
          <a:xfrm>
            <a:off x="594338" y="4867792"/>
            <a:ext cx="6224805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Статус Центра Юнармейской</a:t>
            </a:r>
          </a:p>
          <a:p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подготовки «Дом ЮНАРМИИ»</a:t>
            </a:r>
          </a:p>
          <a:p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Центру творчества</a:t>
            </a:r>
          </a:p>
          <a:p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присвоено 27 июня 2022 года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3" t="29890" r="7445" b="19714"/>
          <a:stretch/>
        </p:blipFill>
        <p:spPr>
          <a:xfrm>
            <a:off x="0" y="1539721"/>
            <a:ext cx="8552283" cy="251718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54833" y="83574"/>
            <a:ext cx="1038982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n w="6600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Открытие Дома ЮНАРМИИ </a:t>
            </a:r>
          </a:p>
          <a:p>
            <a:r>
              <a:rPr lang="ru-RU" sz="3600" b="1" dirty="0">
                <a:ln w="6600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Зеленодольского муниципального района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" t="1455" r="5730" b="2060"/>
          <a:stretch/>
        </p:blipFill>
        <p:spPr>
          <a:xfrm rot="377076">
            <a:off x="8113857" y="1588798"/>
            <a:ext cx="4349556" cy="61387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16874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304"/>
          <p:cNvSpPr/>
          <p:nvPr/>
        </p:nvSpPr>
        <p:spPr>
          <a:xfrm>
            <a:off x="0" y="1723870"/>
            <a:ext cx="12191999" cy="5139595"/>
          </a:xfrm>
          <a:prstGeom prst="rect">
            <a:avLst/>
          </a:prstGeom>
          <a:solidFill>
            <a:srgbClr val="00206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2039" y="207625"/>
            <a:ext cx="11680166" cy="1299773"/>
          </a:xfrm>
        </p:spPr>
        <p:txBody>
          <a:bodyPr>
            <a:noAutofit/>
          </a:bodyPr>
          <a:lstStyle/>
          <a:p>
            <a:r>
              <a:rPr lang="ru-RU" sz="3600" b="1" dirty="0">
                <a:ln w="6600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Направления деятельности </a:t>
            </a:r>
            <a:r>
              <a:rPr lang="ru-RU" sz="3600" b="1" dirty="0" smtClean="0">
                <a:ln w="6600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b="1" dirty="0" smtClean="0">
                <a:ln w="6600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 smtClean="0">
                <a:ln w="6600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клубных </a:t>
            </a:r>
            <a:r>
              <a:rPr lang="ru-RU" sz="3600" b="1" dirty="0">
                <a:ln w="6600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формирований, кружков, секций </a:t>
            </a:r>
            <a:br>
              <a:rPr lang="ru-RU" sz="3600" b="1" dirty="0">
                <a:ln w="6600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>
                <a:ln w="6600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Дома «ЮНАРМИИ»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4"/>
          <a:stretch/>
        </p:blipFill>
        <p:spPr>
          <a:xfrm>
            <a:off x="7090347" y="1501890"/>
            <a:ext cx="2503621" cy="1724006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2"/>
          <a:stretch/>
        </p:blipFill>
        <p:spPr>
          <a:xfrm>
            <a:off x="9686659" y="5172132"/>
            <a:ext cx="2237766" cy="1628792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78"/>
          <a:stretch/>
        </p:blipFill>
        <p:spPr>
          <a:xfrm>
            <a:off x="9686659" y="3322854"/>
            <a:ext cx="2237766" cy="1746027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88"/>
          <a:stretch/>
        </p:blipFill>
        <p:spPr>
          <a:xfrm>
            <a:off x="9686659" y="1508052"/>
            <a:ext cx="2237766" cy="1717844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23"/>
          <a:stretch/>
        </p:blipFill>
        <p:spPr>
          <a:xfrm rot="5400000">
            <a:off x="6603123" y="3810079"/>
            <a:ext cx="3478069" cy="2503620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8115" y="1753850"/>
            <a:ext cx="7768437" cy="530786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Курс </a:t>
            </a:r>
            <a:r>
              <a:rPr 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лидерского мастерства</a:t>
            </a:r>
          </a:p>
          <a:p>
            <a:pPr marL="0" lvl="2" indent="0">
              <a:spcBef>
                <a:spcPts val="1000"/>
              </a:spcBef>
              <a:buNone/>
            </a:pPr>
            <a:r>
              <a:rPr lang="ru-RU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Курс </a:t>
            </a:r>
            <a:r>
              <a:rPr 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истории и краеведения</a:t>
            </a:r>
          </a:p>
          <a:p>
            <a:pPr marL="0" lvl="2" indent="0">
              <a:spcBef>
                <a:spcPts val="1000"/>
              </a:spcBef>
              <a:buNone/>
            </a:pPr>
            <a:r>
              <a:rPr lang="ru-RU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Курс </a:t>
            </a:r>
            <a:r>
              <a:rPr 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робототехники</a:t>
            </a:r>
          </a:p>
          <a:p>
            <a:pPr marL="0" lvl="2" indent="0">
              <a:spcBef>
                <a:spcPts val="1000"/>
              </a:spcBef>
              <a:buNone/>
            </a:pPr>
            <a:r>
              <a:rPr lang="ru-RU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Курс </a:t>
            </a:r>
            <a:r>
              <a:rPr 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 </a:t>
            </a:r>
            <a:r>
              <a:rPr lang="ru-RU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мехатроники</a:t>
            </a:r>
            <a:endParaRPr lang="ru-RU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2" indent="0">
              <a:spcBef>
                <a:spcPts val="1000"/>
              </a:spcBef>
              <a:buNone/>
            </a:pPr>
            <a:r>
              <a:rPr lang="ru-RU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Курс </a:t>
            </a:r>
            <a:r>
              <a:rPr 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игры на гитаре</a:t>
            </a:r>
          </a:p>
          <a:p>
            <a:pPr marL="0" indent="0">
              <a:buNone/>
            </a:pPr>
            <a:r>
              <a:rPr lang="ru-RU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Курс </a:t>
            </a:r>
            <a:r>
              <a:rPr 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вокалу патриотической песни</a:t>
            </a:r>
          </a:p>
          <a:p>
            <a:pPr marL="0" indent="0">
              <a:buNone/>
            </a:pPr>
            <a:r>
              <a:rPr lang="ru-RU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Курс </a:t>
            </a:r>
            <a:r>
              <a:rPr 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декоративно-прикладного искусства</a:t>
            </a:r>
          </a:p>
          <a:p>
            <a:pPr marL="0" indent="0">
              <a:buNone/>
            </a:pPr>
            <a:r>
              <a:rPr lang="ru-RU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Курс </a:t>
            </a:r>
            <a:r>
              <a:rPr 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изобразительного искусства</a:t>
            </a:r>
          </a:p>
          <a:p>
            <a:pPr marL="0" lvl="2" indent="0">
              <a:spcBef>
                <a:spcPts val="1000"/>
              </a:spcBef>
              <a:buNone/>
            </a:pPr>
            <a:r>
              <a:rPr lang="ru-RU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Школа </a:t>
            </a:r>
            <a:r>
              <a:rPr 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журналистики «</a:t>
            </a:r>
            <a:r>
              <a:rPr lang="en-US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Mediana</a:t>
            </a:r>
            <a:r>
              <a:rPr 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marL="0" lvl="2" indent="0">
              <a:spcBef>
                <a:spcPts val="1000"/>
              </a:spcBef>
              <a:buNone/>
            </a:pPr>
            <a:r>
              <a:rPr lang="ru-RU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Фитнес</a:t>
            </a:r>
            <a:endParaRPr lang="ru-RU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2" indent="0">
              <a:spcBef>
                <a:spcPts val="1000"/>
              </a:spcBef>
              <a:buNone/>
            </a:pPr>
            <a:r>
              <a:rPr lang="ru-RU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Волейбол</a:t>
            </a:r>
          </a:p>
          <a:p>
            <a:pPr marL="0" lvl="2" indent="0">
              <a:spcBef>
                <a:spcPts val="1000"/>
              </a:spcBef>
              <a:buNone/>
            </a:pPr>
            <a:r>
              <a:rPr lang="ru-RU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Баскетбол</a:t>
            </a:r>
            <a:endParaRPr lang="ru-RU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198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04"/>
          <p:cNvSpPr/>
          <p:nvPr/>
        </p:nvSpPr>
        <p:spPr>
          <a:xfrm>
            <a:off x="5682343" y="0"/>
            <a:ext cx="6509657" cy="6858000"/>
          </a:xfrm>
          <a:prstGeom prst="rect">
            <a:avLst/>
          </a:prstGeom>
          <a:solidFill>
            <a:srgbClr val="00206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265" y="431676"/>
            <a:ext cx="5319078" cy="1770534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n w="6600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Материально</a:t>
            </a:r>
            <a:br>
              <a:rPr lang="ru-RU" sz="3600" b="1" dirty="0" smtClean="0">
                <a:ln w="6600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 smtClean="0">
                <a:ln w="6600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600" b="1" dirty="0">
                <a:ln w="6600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техническая </a:t>
            </a:r>
            <a:r>
              <a:rPr lang="ru-RU" sz="3600" b="1" dirty="0" smtClean="0">
                <a:ln w="6600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база</a:t>
            </a:r>
            <a:br>
              <a:rPr lang="ru-RU" sz="3600" b="1" dirty="0" smtClean="0">
                <a:ln w="6600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 smtClean="0">
                <a:ln w="6600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Дома «ЮНАРМИИ»</a:t>
            </a:r>
            <a:endParaRPr lang="ru-RU" sz="3600" b="1" dirty="0">
              <a:ln w="6600">
                <a:noFill/>
                <a:prstDash val="solid"/>
              </a:ln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4384" y="3379529"/>
            <a:ext cx="5640738" cy="2245709"/>
          </a:xfrm>
        </p:spPr>
        <p:txBody>
          <a:bodyPr>
            <a:noAutofit/>
          </a:bodyPr>
          <a:lstStyle/>
          <a:p>
            <a:pPr marL="0" lvl="2" indent="0">
              <a:spcBef>
                <a:spcPts val="1000"/>
              </a:spcBef>
              <a:buNone/>
            </a:pPr>
            <a:r>
              <a:rPr lang="ru-RU" sz="2200" b="1" dirty="0">
                <a:ln w="6600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- Учебные кабинеты - 13</a:t>
            </a:r>
          </a:p>
          <a:p>
            <a:pPr marL="0" lvl="2" indent="0">
              <a:spcBef>
                <a:spcPts val="1000"/>
              </a:spcBef>
              <a:buNone/>
            </a:pPr>
            <a:r>
              <a:rPr lang="ru-RU" sz="2200" b="1" dirty="0">
                <a:ln w="6600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- Спортивный зал</a:t>
            </a:r>
          </a:p>
          <a:p>
            <a:pPr marL="0" lvl="2" indent="0">
              <a:spcBef>
                <a:spcPts val="1000"/>
              </a:spcBef>
              <a:buNone/>
            </a:pPr>
            <a:r>
              <a:rPr lang="ru-RU" sz="2200" b="1" dirty="0">
                <a:ln w="6600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- Комната движения «ЮНАРМИЯ»</a:t>
            </a:r>
          </a:p>
          <a:p>
            <a:pPr marL="0" lvl="2" indent="0">
              <a:spcBef>
                <a:spcPts val="1000"/>
              </a:spcBef>
              <a:buNone/>
            </a:pPr>
            <a:r>
              <a:rPr lang="ru-RU" sz="2200" b="1" dirty="0">
                <a:ln w="6600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- Музей Воинов-интернационалистов</a:t>
            </a:r>
          </a:p>
          <a:p>
            <a:pPr marL="0" lvl="2" indent="0">
              <a:spcBef>
                <a:spcPts val="1000"/>
              </a:spcBef>
              <a:buNone/>
            </a:pPr>
            <a:r>
              <a:rPr lang="ru-RU" sz="2200" b="1" dirty="0">
                <a:ln w="6600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- Тренажерный зал</a:t>
            </a:r>
          </a:p>
        </p:txBody>
      </p:sp>
      <p:pic>
        <p:nvPicPr>
          <p:cNvPr id="5" name="Picture 3" descr="E:\фотографии2014-2015\фото центра\DSC_658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7025" y="2335238"/>
            <a:ext cx="2905293" cy="2208629"/>
          </a:xfrm>
          <a:prstGeom prst="rect">
            <a:avLst/>
          </a:prstGeom>
          <a:noFill/>
          <a:ln w="19050">
            <a:solidFill>
              <a:schemeClr val="bg1"/>
            </a:solidFill>
          </a:ln>
          <a:extLst/>
        </p:spPr>
      </p:pic>
      <p:pic>
        <p:nvPicPr>
          <p:cNvPr id="6" name="Picture 4" descr="E:\фотографии2014-2015\CIMG161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189" y="4645690"/>
            <a:ext cx="2919768" cy="1993924"/>
          </a:xfrm>
          <a:prstGeom prst="rect">
            <a:avLst/>
          </a:prstGeom>
          <a:noFill/>
          <a:ln w="19050">
            <a:solidFill>
              <a:schemeClr val="bg1"/>
            </a:solidFill>
          </a:ln>
          <a:extLst/>
        </p:spPr>
      </p:pic>
      <p:pic>
        <p:nvPicPr>
          <p:cNvPr id="8" name="Рисунок 7" descr="D:\фотографии2014-2015\фото центра\DSC_657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7024" y="4645689"/>
            <a:ext cx="2905293" cy="1993924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</p:pic>
      <p:pic>
        <p:nvPicPr>
          <p:cNvPr id="9" name="Рисунок 8" descr="D:\фотографии2014-2015\фото центра\DSC_656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190" y="233523"/>
            <a:ext cx="2919768" cy="1999893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</p:pic>
      <p:pic>
        <p:nvPicPr>
          <p:cNvPr id="10" name="Рисунок 9" descr="D:\фотографии2014-2015\фото центра\филиал старые\DSC00185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7026" y="233523"/>
            <a:ext cx="2905293" cy="1999893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</p:pic>
      <p:pic>
        <p:nvPicPr>
          <p:cNvPr id="11" name="Picture 2" descr="E:\фотографии2014-2015\фото центра\DSC_3967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190" y="2335239"/>
            <a:ext cx="2919769" cy="2208628"/>
          </a:xfrm>
          <a:prstGeom prst="rect">
            <a:avLst/>
          </a:prstGeom>
          <a:noFill/>
          <a:ln w="19050">
            <a:solidFill>
              <a:schemeClr val="bg1"/>
            </a:solidFill>
          </a:ln>
          <a:extLst/>
        </p:spPr>
      </p:pic>
    </p:spTree>
    <p:extLst>
      <p:ext uri="{BB962C8B-B14F-4D97-AF65-F5344CB8AC3E}">
        <p14:creationId xmlns:p14="http://schemas.microsoft.com/office/powerpoint/2010/main" val="3689757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304"/>
          <p:cNvSpPr/>
          <p:nvPr/>
        </p:nvSpPr>
        <p:spPr>
          <a:xfrm>
            <a:off x="0" y="1665341"/>
            <a:ext cx="12191999" cy="4616299"/>
          </a:xfrm>
          <a:prstGeom prst="rect">
            <a:avLst/>
          </a:prstGeom>
          <a:solidFill>
            <a:srgbClr val="00206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36838" y="283030"/>
            <a:ext cx="11831594" cy="922638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ln w="6600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Сотрудничество </a:t>
            </a:r>
            <a:r>
              <a:rPr lang="ru-RU" sz="3600" b="1" dirty="0" smtClean="0">
                <a:ln w="6600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b="1" dirty="0" smtClean="0">
                <a:ln w="6600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 smtClean="0">
                <a:ln w="6600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3600" b="1" dirty="0">
                <a:ln w="6600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общественными организациями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528781" y="1895998"/>
            <a:ext cx="60960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2"/>
            <a:r>
              <a:rPr lang="ru-RU" sz="2200" b="1" dirty="0" smtClean="0">
                <a:ln w="6600">
                  <a:noFill/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- Зеленодольское </a:t>
            </a:r>
            <a:r>
              <a:rPr lang="ru-RU" sz="2200" b="1" dirty="0">
                <a:ln w="6600">
                  <a:noFill/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отделение </a:t>
            </a:r>
          </a:p>
          <a:p>
            <a:pPr marL="0" lvl="2"/>
            <a:r>
              <a:rPr lang="ru-RU" sz="2200" b="1" dirty="0">
                <a:ln w="6600">
                  <a:noFill/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Всероссийской общественной организации ветеранов </a:t>
            </a:r>
            <a:endParaRPr lang="ru-RU" sz="2200" b="1" dirty="0" smtClean="0">
              <a:ln w="6600">
                <a:noFill/>
                <a:prstDash val="solid"/>
              </a:ln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lvl="2"/>
            <a:r>
              <a:rPr lang="ru-RU" sz="2200" b="1" dirty="0" smtClean="0">
                <a:ln w="6600">
                  <a:noFill/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«</a:t>
            </a:r>
            <a:r>
              <a:rPr lang="ru-RU" sz="2200" b="1" dirty="0">
                <a:ln w="6600">
                  <a:noFill/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Боевое братство</a:t>
            </a:r>
            <a:r>
              <a:rPr lang="ru-RU" sz="2200" b="1" dirty="0" smtClean="0">
                <a:ln w="6600">
                  <a:noFill/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»</a:t>
            </a:r>
          </a:p>
          <a:p>
            <a:pPr marL="0" lvl="2"/>
            <a:endParaRPr lang="ru-RU" sz="2200" b="1" dirty="0">
              <a:ln w="6600">
                <a:noFill/>
                <a:prstDash val="solid"/>
              </a:ln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r>
              <a:rPr lang="ru-RU" sz="2200" b="1" dirty="0" smtClean="0">
                <a:ln w="6600">
                  <a:noFill/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- Музей воинов-интернационалистов </a:t>
            </a:r>
            <a:endParaRPr lang="ru-RU" sz="2200" b="1" dirty="0">
              <a:ln w="6600">
                <a:noFill/>
                <a:prstDash val="solid"/>
              </a:ln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r>
              <a:rPr lang="ru-RU" sz="2200" b="1" dirty="0">
                <a:ln w="6600">
                  <a:noFill/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«Время выбрало нас»</a:t>
            </a:r>
          </a:p>
          <a:p>
            <a:pPr marL="0" lvl="2"/>
            <a:endParaRPr lang="ru-RU" sz="2200" b="1" dirty="0" smtClean="0">
              <a:ln w="6600">
                <a:noFill/>
                <a:prstDash val="solid"/>
              </a:ln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r>
              <a:rPr lang="ru-RU" sz="2200" b="1" dirty="0" smtClean="0">
                <a:ln w="6600">
                  <a:noFill/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- Музей </a:t>
            </a:r>
            <a:r>
              <a:rPr lang="ru-RU" sz="2200" b="1" dirty="0">
                <a:ln w="6600">
                  <a:noFill/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Зеленодольского гарнизона </a:t>
            </a:r>
          </a:p>
          <a:p>
            <a:r>
              <a:rPr lang="ru-RU" sz="2200" b="1" dirty="0">
                <a:ln w="6600">
                  <a:noFill/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пожарной охраны</a:t>
            </a:r>
          </a:p>
          <a:p>
            <a:pPr marL="0" lvl="2"/>
            <a:endParaRPr lang="ru-RU" sz="2200" b="1" dirty="0" smtClean="0">
              <a:ln w="6600">
                <a:noFill/>
                <a:prstDash val="solid"/>
              </a:ln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lvl="2"/>
            <a:r>
              <a:rPr lang="ru-RU" sz="2200" b="1" dirty="0" smtClean="0">
                <a:ln w="6600">
                  <a:noFill/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- МБУ </a:t>
            </a:r>
            <a:r>
              <a:rPr lang="ru-RU" sz="2200" b="1" dirty="0">
                <a:ln w="6600">
                  <a:noFill/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"ЗЦ М(С) ФООП "ФОРПОСТ</a:t>
            </a:r>
            <a:r>
              <a:rPr lang="ru-RU" sz="2200" b="1" dirty="0" smtClean="0">
                <a:ln w="6600">
                  <a:noFill/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"</a:t>
            </a:r>
            <a:endParaRPr lang="ru-RU" sz="2200" b="1" dirty="0">
              <a:ln w="6600">
                <a:noFill/>
                <a:prstDash val="solid"/>
              </a:ln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8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6838" y="1665341"/>
            <a:ext cx="6055105" cy="4616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85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90" r="29034" b="23273"/>
          <a:stretch/>
        </p:blipFill>
        <p:spPr>
          <a:xfrm>
            <a:off x="271419" y="3876626"/>
            <a:ext cx="6158616" cy="26865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880"/>
          <a:stretch/>
        </p:blipFill>
        <p:spPr>
          <a:xfrm>
            <a:off x="8426205" y="1025028"/>
            <a:ext cx="3268087" cy="25890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6" r="13890"/>
          <a:stretch/>
        </p:blipFill>
        <p:spPr>
          <a:xfrm>
            <a:off x="4140313" y="1022238"/>
            <a:ext cx="3860686" cy="25946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24" y="1025028"/>
            <a:ext cx="3441284" cy="2589029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73824" y="365865"/>
            <a:ext cx="5557018" cy="3965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ln w="6600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мероприятий</a:t>
            </a: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1234" y="3878882"/>
            <a:ext cx="4053058" cy="268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644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43" t="17782" r="843" b="12525"/>
          <a:stretch/>
        </p:blipFill>
        <p:spPr>
          <a:xfrm>
            <a:off x="405212" y="872638"/>
            <a:ext cx="5969480" cy="3120255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05212" y="152724"/>
            <a:ext cx="7107157" cy="550400"/>
          </a:xfrm>
        </p:spPr>
        <p:txBody>
          <a:bodyPr>
            <a:noAutofit/>
          </a:bodyPr>
          <a:lstStyle/>
          <a:p>
            <a:r>
              <a:rPr lang="ru-RU" sz="3200" b="1" dirty="0">
                <a:ln w="6600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мероприятий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148" y="427924"/>
            <a:ext cx="4185957" cy="6324392"/>
          </a:xfrm>
          <a:prstGeom prst="rect">
            <a:avLst/>
          </a:prstGeom>
        </p:spPr>
      </p:pic>
      <p:pic>
        <p:nvPicPr>
          <p:cNvPr id="12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212" y="4069779"/>
            <a:ext cx="5969480" cy="268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573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6129" y="1435856"/>
            <a:ext cx="3205377" cy="2404033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18" r="4706" b="6953"/>
          <a:stretch/>
        </p:blipFill>
        <p:spPr>
          <a:xfrm>
            <a:off x="736375" y="3709263"/>
            <a:ext cx="5290680" cy="2980659"/>
          </a:xfrm>
          <a:prstGeom prst="rect">
            <a:avLst/>
          </a:prstGeom>
        </p:spPr>
      </p:pic>
      <p:pic>
        <p:nvPicPr>
          <p:cNvPr id="9" name="Объект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28"/>
          <a:stretch/>
        </p:blipFill>
        <p:spPr>
          <a:xfrm>
            <a:off x="758147" y="847228"/>
            <a:ext cx="5268908" cy="2795067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736375" y="229861"/>
            <a:ext cx="7107157" cy="550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ln w="6600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мероприятий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2833" y="1399628"/>
            <a:ext cx="5980444" cy="448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76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1460</TotalTime>
  <Words>203</Words>
  <Application>Microsoft Office PowerPoint</Application>
  <PresentationFormat>Широкоэкранный</PresentationFormat>
  <Paragraphs>68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Центр  юнармейской  подготовки Дом «ЮНАРМИИ»  Зеленодольского муниципального района Республики Татарстан</vt:lpstr>
      <vt:lpstr>Презентация PowerPoint</vt:lpstr>
      <vt:lpstr>Презентация PowerPoint</vt:lpstr>
      <vt:lpstr>Направления деятельности  клубных формирований, кружков, секций  Дома «ЮНАРМИИ»</vt:lpstr>
      <vt:lpstr>Материально -техническая база Дома «ЮНАРМИИ»</vt:lpstr>
      <vt:lpstr>Сотрудничество  с общественными организациями </vt:lpstr>
      <vt:lpstr>Презентация PowerPoint</vt:lpstr>
      <vt:lpstr>Проведение мероприятий</vt:lpstr>
      <vt:lpstr>Презентация PowerPoint</vt:lpstr>
      <vt:lpstr>Проведение мероприятий 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Даша</dc:creator>
  <cp:lastModifiedBy>Пользователь</cp:lastModifiedBy>
  <cp:revision>85</cp:revision>
  <dcterms:created xsi:type="dcterms:W3CDTF">2022-09-28T10:53:52Z</dcterms:created>
  <dcterms:modified xsi:type="dcterms:W3CDTF">2024-11-07T12:30:43Z</dcterms:modified>
</cp:coreProperties>
</file>